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CDDDA-01CF-49FE-A5EF-C550D291D315}" type="datetimeFigureOut">
              <a:rPr lang="de-DE" smtClean="0"/>
              <a:t>07.09.2018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442CE-F695-4C23-8FEC-4D6E9DEE0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35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9E25-B76A-413A-A230-355E8918808A}" type="datetime1">
              <a:rPr lang="de-DE" smtClean="0"/>
              <a:t>07.09.2018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83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DD5F-3F69-418E-A139-7641CE44D70F}" type="datetime1">
              <a:rPr lang="de-DE" smtClean="0"/>
              <a:t>07.09.2018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71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FC42-FAF9-4F66-AECA-9B09A3855E09}" type="datetime1">
              <a:rPr lang="de-DE" smtClean="0"/>
              <a:t>07.09.2018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11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D22-CAC2-4C2D-BF87-0061F866EDD6}" type="datetime1">
              <a:rPr lang="de-DE" smtClean="0"/>
              <a:t>07.09.2018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78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D6D6-ACD5-4F12-8308-37B104495904}" type="datetime1">
              <a:rPr lang="de-DE" smtClean="0"/>
              <a:t>07.09.2018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14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2AD1-4995-494F-8772-F8BC5B069D92}" type="datetime1">
              <a:rPr lang="de-DE" smtClean="0"/>
              <a:t>07.09.2018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32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454A-8977-4C5F-8CE3-590320976155}" type="datetime1">
              <a:rPr lang="de-DE" smtClean="0"/>
              <a:t>07.09.2018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97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D15-018D-4156-9D05-3E0FDB12ECA2}" type="datetime1">
              <a:rPr lang="de-DE" smtClean="0"/>
              <a:t>07.09.2018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79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E9CF-9B23-40C3-AB2C-AE01A452B3DD}" type="datetime1">
              <a:rPr lang="de-DE" smtClean="0"/>
              <a:t>07.09.2018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82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ED1C-30DD-4F79-93B9-E8C95E739D3F}" type="datetime1">
              <a:rPr lang="de-DE" smtClean="0"/>
              <a:t>07.09.2018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86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C4A6-0E8D-43E9-B22C-ED14F46453F9}" type="datetime1">
              <a:rPr lang="de-DE" smtClean="0"/>
              <a:t>07.09.2018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3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B9069-3EDA-45BD-BBEC-82D8F2DD1151}" type="datetime1">
              <a:rPr lang="de-DE" smtClean="0"/>
              <a:t>07.09.2018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146F4-4416-4062-8630-2ECDA4D42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6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etroglyph, Arizona, Antike, Primitive, Spirale, Trib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289" y="3418296"/>
            <a:ext cx="2914879" cy="274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7227752" y="230451"/>
            <a:ext cx="12282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Weiß für </a:t>
            </a:r>
            <a:r>
              <a:rPr lang="de-DE" sz="1000" dirty="0" smtClean="0"/>
              <a:t>Sternmitte</a:t>
            </a:r>
            <a:endParaRPr 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D. Henk &amp; J. Wehrmann</a:t>
            </a:r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3059832" y="3312368"/>
            <a:ext cx="3096000" cy="3096344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139952" y="4368388"/>
            <a:ext cx="864096" cy="7888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4355976" y="437729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3</a:t>
            </a:r>
            <a:endParaRPr lang="de-DE" sz="4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51520" y="4509120"/>
            <a:ext cx="29231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Kreise ausschneiden und</a:t>
            </a:r>
          </a:p>
          <a:p>
            <a:r>
              <a:rPr lang="de-DE" dirty="0"/>
              <a:t>a</a:t>
            </a:r>
            <a:r>
              <a:rPr lang="de-DE" dirty="0" smtClean="0"/>
              <a:t>uf eine schwarze</a:t>
            </a:r>
          </a:p>
          <a:p>
            <a:r>
              <a:rPr lang="de-DE" dirty="0"/>
              <a:t>k</a:t>
            </a:r>
            <a:r>
              <a:rPr lang="de-DE" dirty="0" smtClean="0"/>
              <a:t>reisrunde Fläche aus</a:t>
            </a:r>
          </a:p>
          <a:p>
            <a:r>
              <a:rPr lang="de-DE" dirty="0"/>
              <a:t>s</a:t>
            </a:r>
            <a:r>
              <a:rPr lang="de-DE" dirty="0" smtClean="0"/>
              <a:t>chwarzem Tonpapier kleben</a:t>
            </a:r>
            <a:endParaRPr lang="de-DE" dirty="0"/>
          </a:p>
        </p:txBody>
      </p:sp>
      <p:pic>
        <p:nvPicPr>
          <p:cNvPr id="25" name="Picture 2" descr="Petroglyph, Arizona, Antike, Primitive, Spirale, Trib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553" y="798624"/>
            <a:ext cx="2914879" cy="274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llipse 25"/>
          <p:cNvSpPr/>
          <p:nvPr/>
        </p:nvSpPr>
        <p:spPr>
          <a:xfrm>
            <a:off x="5436096" y="692696"/>
            <a:ext cx="3096000" cy="3096344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6516216" y="1748716"/>
            <a:ext cx="864096" cy="7888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6732240" y="175762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1</a:t>
            </a:r>
            <a:endParaRPr lang="de-DE" sz="4000" b="1" dirty="0"/>
          </a:p>
        </p:txBody>
      </p:sp>
      <p:pic>
        <p:nvPicPr>
          <p:cNvPr id="29" name="Picture 2" descr="Petroglyph, Arizona, Antike, Primitive, Spirale, Trib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33" y="575440"/>
            <a:ext cx="2914879" cy="274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llipse 29"/>
          <p:cNvSpPr/>
          <p:nvPr/>
        </p:nvSpPr>
        <p:spPr>
          <a:xfrm>
            <a:off x="755576" y="469512"/>
            <a:ext cx="3096000" cy="3096344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 dirty="0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835696" y="1525532"/>
            <a:ext cx="864096" cy="7888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2051720" y="153444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/>
              <a:t>2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23517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Kreis Warendorf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Henk, Daniela</dc:creator>
  <cp:lastModifiedBy>Henk, Daniela</cp:lastModifiedBy>
  <cp:revision>17</cp:revision>
  <cp:lastPrinted>2017-07-13T08:24:04Z</cp:lastPrinted>
  <dcterms:created xsi:type="dcterms:W3CDTF">2017-07-13T06:44:12Z</dcterms:created>
  <dcterms:modified xsi:type="dcterms:W3CDTF">2018-09-07T10:36:24Z</dcterms:modified>
</cp:coreProperties>
</file>